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71F987-698E-46D9-9CE7-6426E8A992FC}" v="3" dt="2025-03-27T21:00:29.5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86" d="100"/>
          <a:sy n="86" d="100"/>
        </p:scale>
        <p:origin x="9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BLO, KENDALL M SMSgt USAF ANG 142 WG/CCA" userId="ca35735a-13b8-471d-bad1-0d74a003e6e1" providerId="ADAL" clId="{2971F987-698E-46D9-9CE7-6426E8A992FC}"/>
    <pc:docChg chg="custSel modSld">
      <pc:chgData name="PABLO, KENDALL M SMSgt USAF ANG 142 WG/CCA" userId="ca35735a-13b8-471d-bad1-0d74a003e6e1" providerId="ADAL" clId="{2971F987-698E-46D9-9CE7-6426E8A992FC}" dt="2025-03-27T21:02:09.728" v="388" actId="207"/>
      <pc:docMkLst>
        <pc:docMk/>
      </pc:docMkLst>
      <pc:sldChg chg="modSp mod">
        <pc:chgData name="PABLO, KENDALL M SMSgt USAF ANG 142 WG/CCA" userId="ca35735a-13b8-471d-bad1-0d74a003e6e1" providerId="ADAL" clId="{2971F987-698E-46D9-9CE7-6426E8A992FC}" dt="2025-03-27T21:02:09.728" v="388" actId="207"/>
        <pc:sldMkLst>
          <pc:docMk/>
          <pc:sldMk cId="4196944817" sldId="256"/>
        </pc:sldMkLst>
        <pc:spChg chg="mod">
          <ac:chgData name="PABLO, KENDALL M SMSgt USAF ANG 142 WG/CCA" userId="ca35735a-13b8-471d-bad1-0d74a003e6e1" providerId="ADAL" clId="{2971F987-698E-46D9-9CE7-6426E8A992FC}" dt="2025-03-27T21:02:09.728" v="388" actId="207"/>
          <ac:spMkLst>
            <pc:docMk/>
            <pc:sldMk cId="4196944817" sldId="256"/>
            <ac:spMk id="2" creationId="{A9AD61B5-710A-4A50-0611-31B58DB94F02}"/>
          </ac:spMkLst>
        </pc:spChg>
        <pc:spChg chg="mod">
          <ac:chgData name="PABLO, KENDALL M SMSgt USAF ANG 142 WG/CCA" userId="ca35735a-13b8-471d-bad1-0d74a003e6e1" providerId="ADAL" clId="{2971F987-698E-46D9-9CE7-6426E8A992FC}" dt="2025-03-27T21:01:51.662" v="383" actId="1076"/>
          <ac:spMkLst>
            <pc:docMk/>
            <pc:sldMk cId="4196944817" sldId="256"/>
            <ac:spMk id="3" creationId="{03C51591-D3B7-CFC7-BC6B-B8248464DF59}"/>
          </ac:spMkLst>
        </pc:spChg>
        <pc:spChg chg="mod">
          <ac:chgData name="PABLO, KENDALL M SMSgt USAF ANG 142 WG/CCA" userId="ca35735a-13b8-471d-bad1-0d74a003e6e1" providerId="ADAL" clId="{2971F987-698E-46D9-9CE7-6426E8A992FC}" dt="2025-03-27T21:01:48.971" v="382" actId="1076"/>
          <ac:spMkLst>
            <pc:docMk/>
            <pc:sldMk cId="4196944817" sldId="256"/>
            <ac:spMk id="4" creationId="{AD603A43-2BB4-EE74-5E59-733BEC1C7ACA}"/>
          </ac:spMkLst>
        </pc:spChg>
        <pc:spChg chg="mod">
          <ac:chgData name="PABLO, KENDALL M SMSgt USAF ANG 142 WG/CCA" userId="ca35735a-13b8-471d-bad1-0d74a003e6e1" providerId="ADAL" clId="{2971F987-698E-46D9-9CE7-6426E8A992FC}" dt="2025-03-27T21:01:46.121" v="381" actId="1076"/>
          <ac:spMkLst>
            <pc:docMk/>
            <pc:sldMk cId="4196944817" sldId="256"/>
            <ac:spMk id="5" creationId="{DE1A237A-C7CC-9EA3-479E-0B5D08903CA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1EF92-91A9-3AA2-4B7F-F2FDDA84D4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F8C2DB-4D95-23D3-A766-2C9C3F6E77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CD50B-3565-E6D4-7B53-443F582FE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4B9F-F17C-497E-BA25-D6027D669606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A67617-50B5-8BA4-7294-88D7160CA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07E763-615D-4F14-3601-E5EE80AD8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EEB2-18E5-4524-A5A2-B3EBD283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699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EA44A-81A8-DE39-E3D3-1A3ADA4A2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BC2293-CA16-9A70-16C4-4CF17FF94F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74DCC-3A9C-0339-37DB-025F33019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4B9F-F17C-497E-BA25-D6027D669606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F706D6-2C5E-7357-69E6-4B3598C12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AC645C-DE48-EB71-B50F-E66C6B47C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EEB2-18E5-4524-A5A2-B3EBD283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493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145D70-90FE-A994-9848-2FD1B7BA60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B9F7CA-8F85-76C1-A0C1-EC2B66E349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8F0A34-8D54-BB69-0DB5-5B0CB6B37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4B9F-F17C-497E-BA25-D6027D669606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05B66D-64A2-4A0B-329D-F351D7714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A49212-3A2C-291B-CCCC-1E708F7F6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EEB2-18E5-4524-A5A2-B3EBD283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944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489AA-72AA-EDB4-269F-321BCA0EB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A0933-8D5E-7D10-3E2B-7FC03F54F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78F9F-57CE-8D61-CEAE-EAE8706A6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4B9F-F17C-497E-BA25-D6027D669606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066CBF-9C1F-4A1B-6A41-064BCF19C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D15911-1BBA-4041-5D9E-CB6C66CB5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EEB2-18E5-4524-A5A2-B3EBD283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749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DE54C-FBEA-213A-DA60-F5214332C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26E5E9-F590-9F11-7C28-9FE13489AE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D93706-5929-C099-D038-128417E92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4B9F-F17C-497E-BA25-D6027D669606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31A95-82B8-56F1-98F7-647E7D762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A1DF5-4686-9573-4647-E291A0FC6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EEB2-18E5-4524-A5A2-B3EBD283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4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6A71-937E-6198-6060-15A68531D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35413-489D-3FAB-B190-5C55D0C4E1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09B254-DD77-224A-BD97-5ACAEB1B7A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E96F49-89BF-6CE2-81CB-B5151E5B9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4B9F-F17C-497E-BA25-D6027D669606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ABB9D4-6406-6204-FA13-96D59D117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58B06D-D88D-A4FF-49AF-307CCD249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EEB2-18E5-4524-A5A2-B3EBD283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518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BB142-6E2D-519E-F7F6-64A743A5B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3DB317-D841-5A20-99B0-3C827611DC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F5C537-034F-2A52-27A3-EF078CE4A0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DFE039-ECD5-11A6-A6C0-BEE2E856B1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403E4A-3940-95F6-F1D5-F117AB3AD8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129FF5-AB63-B3CD-1927-5461CEAED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4B9F-F17C-497E-BA25-D6027D669606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A194E5-F97A-10B7-5EBC-498FE0114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D47F91-6A6E-94B9-F715-413863FC1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EEB2-18E5-4524-A5A2-B3EBD283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265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80E95-034E-5127-E6B6-FA9F51794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5A7571-856B-9507-7243-67E74E0CA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4B9F-F17C-497E-BA25-D6027D669606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6A9CF6-3437-49EC-8A6E-0C29676A7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3235F1-06E0-55FB-D55F-0C25CDCAC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EEB2-18E5-4524-A5A2-B3EBD283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44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8038CB-5EC6-0558-53D0-2288AB7B4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4B9F-F17C-497E-BA25-D6027D669606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296B70-A6B3-B0CB-1D9D-836965E55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7B5131-F705-F47F-5117-743A62669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EEB2-18E5-4524-A5A2-B3EBD283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854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E42BF-99D6-C094-F60F-652B9C035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26329E-6080-65A3-A1A7-779CA19EE9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F47FB9-FE0A-90FC-25D0-09122F5BFC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DB1DC3-4B83-3BDB-33A1-E4F2180CC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4B9F-F17C-497E-BA25-D6027D669606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4404A9-FD71-72B6-C238-4D445A9E9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2034E3-DC8C-052C-3E07-55C551B38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EEB2-18E5-4524-A5A2-B3EBD283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59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19D4E-3C18-613A-521D-57DEB2E03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F9CB54-F9BF-E5D3-F8B3-F02DB880D3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ACE8F7-BA91-B582-6485-F144AA7193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EF8DC6-B108-DCB5-66D2-08089BB03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4B9F-F17C-497E-BA25-D6027D669606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A229C3-F7D2-5D9D-32E8-9D22FCD64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909E30-AD4F-8903-E038-CBF42BAEA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EEB2-18E5-4524-A5A2-B3EBD283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68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D769CA-23F4-F6C3-265C-52723D839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B4221D-51C0-2730-57F7-7511F43C53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57CFBC-E822-96E9-9CF4-4933C50F68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5A4B9F-F17C-497E-BA25-D6027D669606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4C5A8C-F253-2220-63C0-78871D8A72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078BE-DCA7-4C6D-6231-E0619144E4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41EEB2-18E5-4524-A5A2-B3EBD283F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739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ross.j.wallage@usace.army.mil" TargetMode="External"/><Relationship Id="rId3" Type="http://schemas.openxmlformats.org/officeDocument/2006/relationships/hyperlink" Target="mailto:cindy.reyes.1@us.af.mil" TargetMode="External"/><Relationship Id="rId7" Type="http://schemas.openxmlformats.org/officeDocument/2006/relationships/hyperlink" Target="mailto:daniel.h.day@usace.army.mil" TargetMode="External"/><Relationship Id="rId12" Type="http://schemas.openxmlformats.org/officeDocument/2006/relationships/hyperlink" Target="mailto:peter.wood.mil@army.mil" TargetMode="External"/><Relationship Id="rId2" Type="http://schemas.openxmlformats.org/officeDocument/2006/relationships/hyperlink" Target="mailto:hannah.mosebach@us.af.mil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Janell.l.Garcia.civ@army.mil" TargetMode="External"/><Relationship Id="rId11" Type="http://schemas.openxmlformats.org/officeDocument/2006/relationships/hyperlink" Target="mailto:nicholaus.wolchesky@us.af.mil" TargetMode="External"/><Relationship Id="rId5" Type="http://schemas.openxmlformats.org/officeDocument/2006/relationships/hyperlink" Target="mailto:jose.s.laralujano.mil@army.mil" TargetMode="External"/><Relationship Id="rId10" Type="http://schemas.openxmlformats.org/officeDocument/2006/relationships/hyperlink" Target="mailto:stephen.l.cherry.mil@army.mil" TargetMode="External"/><Relationship Id="rId4" Type="http://schemas.openxmlformats.org/officeDocument/2006/relationships/hyperlink" Target="mailto:heather.bashor.1@us.af.mil" TargetMode="External"/><Relationship Id="rId9" Type="http://schemas.openxmlformats.org/officeDocument/2006/relationships/hyperlink" Target="mailto:larry.d.caswell@usace.army.mi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D61B5-710A-4A50-0611-31B58DB94F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97424"/>
            <a:ext cx="9144000" cy="985217"/>
          </a:xfrm>
        </p:spPr>
        <p:txBody>
          <a:bodyPr>
            <a:normAutofit fontScale="90000"/>
          </a:bodyPr>
          <a:lstStyle/>
          <a:p>
            <a:r>
              <a:rPr lang="en-US" sz="3600" b="1" u="sng" dirty="0"/>
              <a:t>142 WG Passport Support </a:t>
            </a:r>
            <a:br>
              <a:rPr lang="en-US" sz="3600" b="1" u="sng" dirty="0"/>
            </a:br>
            <a:r>
              <a:rPr lang="en-US" sz="3600" b="1" u="sng" dirty="0"/>
              <a:t>By Appointment Only – NO WALK-INS</a:t>
            </a:r>
            <a:br>
              <a:rPr lang="en-US" sz="3600" b="1" u="sng" dirty="0"/>
            </a:br>
            <a:r>
              <a:rPr lang="en-US" sz="2200" b="1" dirty="0">
                <a:solidFill>
                  <a:srgbClr val="C00000"/>
                </a:solidFill>
              </a:rPr>
              <a:t>* 142 WG deploying members take priority  </a:t>
            </a:r>
            <a:br>
              <a:rPr lang="en-US" sz="2200" b="1" dirty="0">
                <a:solidFill>
                  <a:srgbClr val="C00000"/>
                </a:solidFill>
              </a:rPr>
            </a:br>
            <a:r>
              <a:rPr lang="en-US" sz="2200" b="1" dirty="0"/>
              <a:t>Contact agent below for appointment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C51591-D3B7-CFC7-BC6B-B8248464DF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5941" y="1661918"/>
            <a:ext cx="9144000" cy="1655762"/>
          </a:xfrm>
        </p:spPr>
        <p:txBody>
          <a:bodyPr>
            <a:normAutofit/>
          </a:bodyPr>
          <a:lstStyle/>
          <a:p>
            <a:r>
              <a:rPr lang="en-US" sz="1600" dirty="0"/>
              <a:t>Agent:  Hannah </a:t>
            </a:r>
            <a:r>
              <a:rPr lang="en-US" sz="1600" dirty="0" err="1"/>
              <a:t>Mosebach</a:t>
            </a:r>
            <a:r>
              <a:rPr lang="en-US" sz="1600" dirty="0"/>
              <a:t> (</a:t>
            </a:r>
            <a:r>
              <a:rPr lang="en-US" sz="16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hannah.mosebach@us.af.mil</a:t>
            </a:r>
            <a:r>
              <a:rPr lang="en-US" sz="1600" dirty="0"/>
              <a:t>) Phone: 503-335-5660</a:t>
            </a:r>
          </a:p>
          <a:p>
            <a:r>
              <a:rPr lang="en-US" sz="1600" dirty="0"/>
              <a:t>Agent: Cindy Reyes (</a:t>
            </a:r>
            <a:r>
              <a:rPr lang="en-US" sz="16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cindy.reyes.1@us.af.mil</a:t>
            </a:r>
            <a:r>
              <a:rPr lang="en-US" sz="1600" dirty="0"/>
              <a:t>) Phone: 503-335-4452</a:t>
            </a:r>
          </a:p>
          <a:p>
            <a:r>
              <a:rPr lang="en-US" sz="1600" dirty="0"/>
              <a:t>Facility Manager: Heather Bashor (</a:t>
            </a:r>
            <a:r>
              <a:rPr lang="en-US" sz="16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heather.bashor.1@us.af.mil</a:t>
            </a:r>
            <a:r>
              <a:rPr lang="en-US" sz="1600" dirty="0"/>
              <a:t>)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D603A43-2BB4-EE74-5E59-733BEC1C7ACA}"/>
              </a:ext>
            </a:extLst>
          </p:cNvPr>
          <p:cNvSpPr txBox="1">
            <a:spLocks/>
          </p:cNvSpPr>
          <p:nvPr/>
        </p:nvSpPr>
        <p:spPr>
          <a:xfrm>
            <a:off x="1756316" y="2332463"/>
            <a:ext cx="9144000" cy="9852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u="sng" dirty="0"/>
              <a:t>Additional Local Passport Support 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DE1A237A-C7CC-9EA3-479E-0B5D08903CA1}"/>
              </a:ext>
            </a:extLst>
          </p:cNvPr>
          <p:cNvSpPr txBox="1">
            <a:spLocks/>
          </p:cNvSpPr>
          <p:nvPr/>
        </p:nvSpPr>
        <p:spPr>
          <a:xfrm>
            <a:off x="802887" y="3317680"/>
            <a:ext cx="11050859" cy="3729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900" b="1" u="sng" dirty="0"/>
              <a:t>Vancouver WA – Vancouver Armed Forces Reserve Center</a:t>
            </a:r>
          </a:p>
          <a:p>
            <a:r>
              <a:rPr lang="en-US" dirty="0"/>
              <a:t>Agent: Jose Lara </a:t>
            </a:r>
            <a:r>
              <a:rPr lang="en-US" dirty="0" err="1"/>
              <a:t>Lujano</a:t>
            </a:r>
            <a:r>
              <a:rPr lang="en-US" dirty="0"/>
              <a:t> (</a:t>
            </a:r>
            <a:r>
              <a:rPr lang="en-US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jose.s.laralujano.mil@army.mil</a:t>
            </a:r>
            <a:r>
              <a:rPr lang="en-US" dirty="0"/>
              <a:t>) Phone: 714-934-5140</a:t>
            </a:r>
          </a:p>
          <a:p>
            <a:r>
              <a:rPr lang="en-US" dirty="0"/>
              <a:t>Facility Manager: Janell Garcia (</a:t>
            </a:r>
            <a:r>
              <a:rPr lang="en-US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Janell.l.Garcia.civ@army.mil</a:t>
            </a:r>
            <a:r>
              <a:rPr lang="en-US" dirty="0"/>
              <a:t>) </a:t>
            </a:r>
          </a:p>
          <a:p>
            <a:r>
              <a:rPr lang="en-US" sz="2900" b="1" u="sng" dirty="0"/>
              <a:t>Portland OR – US Army Corps of Engineers</a:t>
            </a:r>
          </a:p>
          <a:p>
            <a:r>
              <a:rPr lang="en-US" dirty="0"/>
              <a:t>Agent: Daniel Day (</a:t>
            </a:r>
            <a:r>
              <a:rPr lang="en-US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daniel.h.day@usace.army.mil</a:t>
            </a:r>
            <a:r>
              <a:rPr lang="en-US" dirty="0"/>
              <a:t>) Phone: 503-808-4660</a:t>
            </a:r>
          </a:p>
          <a:p>
            <a:r>
              <a:rPr lang="en-US" dirty="0"/>
              <a:t>Agent: Ross </a:t>
            </a:r>
            <a:r>
              <a:rPr lang="en-US" dirty="0" err="1"/>
              <a:t>Wallage</a:t>
            </a:r>
            <a:r>
              <a:rPr lang="en-US" dirty="0"/>
              <a:t> (</a:t>
            </a:r>
            <a:r>
              <a:rPr lang="en-US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ross.j.wallage@usace.army.mil</a:t>
            </a:r>
            <a:r>
              <a:rPr lang="en-US" dirty="0"/>
              <a:t>) Phone: 503-808-4650</a:t>
            </a:r>
          </a:p>
          <a:p>
            <a:r>
              <a:rPr lang="en-US" dirty="0"/>
              <a:t>Facility Manager: Larry Caswell (</a:t>
            </a:r>
            <a:r>
              <a:rPr lang="en-US" dirty="0"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larry.d.caswell@usace.army.mil</a:t>
            </a:r>
            <a:r>
              <a:rPr lang="en-US" dirty="0"/>
              <a:t>) </a:t>
            </a:r>
          </a:p>
          <a:p>
            <a:r>
              <a:rPr lang="en-US" sz="3200" b="1" u="sng" dirty="0"/>
              <a:t>Salem OR – Oregon Army National Guard, OR Military Department</a:t>
            </a:r>
          </a:p>
          <a:p>
            <a:r>
              <a:rPr lang="en-US" dirty="0"/>
              <a:t>Agent: Stephen Cherry (</a:t>
            </a:r>
            <a:r>
              <a:rPr lang="en-US" dirty="0"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stephen.l.cherry.mil@army.mil</a:t>
            </a:r>
            <a:r>
              <a:rPr lang="en-US" dirty="0"/>
              <a:t>) Phone: 5003-584-2379</a:t>
            </a:r>
          </a:p>
          <a:p>
            <a:r>
              <a:rPr lang="en-US" dirty="0"/>
              <a:t>Agent: Nicholaus </a:t>
            </a:r>
            <a:r>
              <a:rPr lang="en-US" dirty="0" err="1"/>
              <a:t>Wolchesky</a:t>
            </a:r>
            <a:r>
              <a:rPr lang="en-US" dirty="0"/>
              <a:t>  (</a:t>
            </a:r>
            <a:r>
              <a:rPr lang="en-US" dirty="0"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nicholaus.wolchesky@us.af.mil</a:t>
            </a:r>
            <a:r>
              <a:rPr lang="en-US" dirty="0"/>
              <a:t>) Phone: 503-584-3646</a:t>
            </a:r>
          </a:p>
          <a:p>
            <a:r>
              <a:rPr lang="en-US" dirty="0"/>
              <a:t>Facility Manager: Peter Wood (</a:t>
            </a:r>
            <a:r>
              <a:rPr lang="en-US" dirty="0"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peter.wood.mil@army.mil</a:t>
            </a:r>
            <a:r>
              <a:rPr lang="en-US" dirty="0"/>
              <a:t>)   </a:t>
            </a:r>
          </a:p>
        </p:txBody>
      </p:sp>
    </p:spTree>
    <p:extLst>
      <p:ext uri="{BB962C8B-B14F-4D97-AF65-F5344CB8AC3E}">
        <p14:creationId xmlns:p14="http://schemas.microsoft.com/office/powerpoint/2010/main" val="4196944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8331b18d-2d87-48ef-a35f-ac8818ebf9b4}" enabled="0" method="" siteId="{8331b18d-2d87-48ef-a35f-ac8818ebf9b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263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142 WG Passport Support  By Appointment Only – NO WALK-INS * 142 WG deploying members take priority   Contact agent below for appointment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PABLO, KENDALL M SMSgt USAF ANG 142 WG/CCA</dc:creator>
  <cp:lastModifiedBy>PABLO, KENDALL M SMSgt USAF ANG 142 WG/CCA</cp:lastModifiedBy>
  <cp:revision>1</cp:revision>
  <dcterms:created xsi:type="dcterms:W3CDTF">2025-03-26T20:13:45Z</dcterms:created>
  <dcterms:modified xsi:type="dcterms:W3CDTF">2025-03-27T21:02:15Z</dcterms:modified>
</cp:coreProperties>
</file>