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77" d="100"/>
          <a:sy n="77" d="100"/>
        </p:scale>
        <p:origin x="4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1EF92-91A9-3AA2-4B7F-F2FDDA84D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F8C2DB-4D95-23D3-A766-2C9C3F6E7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CD50B-3565-E6D4-7B53-443F582FE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7617-50B5-8BA4-7294-88D7160CA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7E763-615D-4F14-3601-E5EE80AD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9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A44A-81A8-DE39-E3D3-1A3ADA4A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C2293-CA16-9A70-16C4-4CF17FF94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74DCC-3A9C-0339-37DB-025F3301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706D6-2C5E-7357-69E6-4B3598C1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C645C-DE48-EB71-B50F-E66C6B47C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9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145D70-90FE-A994-9848-2FD1B7BA60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9F7CA-8F85-76C1-A0C1-EC2B66E34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F0A34-8D54-BB69-0DB5-5B0CB6B3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5B66D-64A2-4A0B-329D-F351D771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49212-3A2C-291B-CCCC-1E708F7F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89AA-72AA-EDB4-269F-321BCA0EB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A0933-8D5E-7D10-3E2B-7FC03F54F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78F9F-57CE-8D61-CEAE-EAE8706A6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66CBF-9C1F-4A1B-6A41-064BCF19C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15911-1BBA-4041-5D9E-CB6C66CB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4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DE54C-FBEA-213A-DA60-F5214332C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6E5E9-F590-9F11-7C28-9FE13489A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93706-5929-C099-D038-128417E9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31A95-82B8-56F1-98F7-647E7D762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A1DF5-4686-9573-4647-E291A0FC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6A71-937E-6198-6060-15A68531D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35413-489D-3FAB-B190-5C55D0C4E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9B254-DD77-224A-BD97-5ACAEB1B7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96F49-89BF-6CE2-81CB-B5151E5B9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BB9D4-6406-6204-FA13-96D59D11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8B06D-D88D-A4FF-49AF-307CCD24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1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B142-6E2D-519E-F7F6-64A743A5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DB317-D841-5A20-99B0-3C827611D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5C537-034F-2A52-27A3-EF078CE4A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DFE039-ECD5-11A6-A6C0-BEE2E856B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03E4A-3940-95F6-F1D5-F117AB3AD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129FF5-AB63-B3CD-1927-5461CEAE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A194E5-F97A-10B7-5EBC-498FE0114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D47F91-6A6E-94B9-F715-413863FC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6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80E95-034E-5127-E6B6-FA9F51794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5A7571-856B-9507-7243-67E74E0C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A9CF6-3437-49EC-8A6E-0C29676A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235F1-06E0-55FB-D55F-0C25CDCA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8038CB-5EC6-0558-53D0-2288AB7B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6B70-A6B3-B0CB-1D9D-836965E5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B5131-F705-F47F-5117-743A6266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5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42BF-99D6-C094-F60F-652B9C035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6329E-6080-65A3-A1A7-779CA19EE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F47FB9-FE0A-90FC-25D0-09122F5BF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B1DC3-4B83-3BDB-33A1-E4F2180C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404A9-FD71-72B6-C238-4D445A9E9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034E3-DC8C-052C-3E07-55C551B3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9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9D4E-3C18-613A-521D-57DEB2E03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F9CB54-F9BF-E5D3-F8B3-F02DB880D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ACE8F7-BA91-B582-6485-F144AA71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F8DC6-B108-DCB5-66D2-08089BB0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229C3-F7D2-5D9D-32E8-9D22FCD64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09E30-AD4F-8903-E038-CBF42BAEA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D769CA-23F4-F6C3-265C-52723D839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4221D-51C0-2730-57F7-7511F43C5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7CFBC-E822-96E9-9CF4-4933C50F6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5A4B9F-F17C-497E-BA25-D6027D66960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C5A8C-F253-2220-63C0-78871D8A7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078BE-DCA7-4C6D-6231-E0619144E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3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tephen.l.cherry.mil@army.mil" TargetMode="External"/><Relationship Id="rId3" Type="http://schemas.openxmlformats.org/officeDocument/2006/relationships/hyperlink" Target="mailto:jose.s.laralujano.mil@army.mil" TargetMode="External"/><Relationship Id="rId7" Type="http://schemas.openxmlformats.org/officeDocument/2006/relationships/hyperlink" Target="mailto:larry.d.caswell@usace.army.mil" TargetMode="External"/><Relationship Id="rId2" Type="http://schemas.openxmlformats.org/officeDocument/2006/relationships/hyperlink" Target="mailto:heather.bashor.1@us.af.mi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oss.j.wallage@usace.army.mil" TargetMode="External"/><Relationship Id="rId11" Type="http://schemas.openxmlformats.org/officeDocument/2006/relationships/image" Target="../media/image1.png"/><Relationship Id="rId5" Type="http://schemas.openxmlformats.org/officeDocument/2006/relationships/hyperlink" Target="mailto:daniel.h.day@usace.army.mil" TargetMode="External"/><Relationship Id="rId10" Type="http://schemas.openxmlformats.org/officeDocument/2006/relationships/hyperlink" Target="mailto:peter.wood.mil@army.mil" TargetMode="External"/><Relationship Id="rId4" Type="http://schemas.openxmlformats.org/officeDocument/2006/relationships/hyperlink" Target="mailto:Janell.l.Garcia.civ@army.mil" TargetMode="External"/><Relationship Id="rId9" Type="http://schemas.openxmlformats.org/officeDocument/2006/relationships/hyperlink" Target="mailto:nicholaus.wolchesky@us.af.m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D61B5-710A-4A50-0611-31B58DB94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7424"/>
            <a:ext cx="9144000" cy="985217"/>
          </a:xfrm>
        </p:spPr>
        <p:txBody>
          <a:bodyPr>
            <a:normAutofit fontScale="90000"/>
          </a:bodyPr>
          <a:lstStyle/>
          <a:p>
            <a:r>
              <a:rPr lang="en-US" sz="3600" b="1" u="sng" dirty="0"/>
              <a:t>142 WG Passport Support </a:t>
            </a:r>
            <a:br>
              <a:rPr lang="en-US" sz="3600" b="1" u="sng" dirty="0"/>
            </a:br>
            <a:r>
              <a:rPr lang="en-US" sz="3600" b="1" u="sng" dirty="0"/>
              <a:t>By Appointment Only – NO WALK-INS</a:t>
            </a:r>
            <a:br>
              <a:rPr lang="en-US" sz="3600" b="1" u="sng" dirty="0"/>
            </a:br>
            <a:r>
              <a:rPr lang="en-US" sz="2200" b="1" dirty="0">
                <a:solidFill>
                  <a:srgbClr val="C00000"/>
                </a:solidFill>
              </a:rPr>
              <a:t>* 142 WG deploying members take priority  </a:t>
            </a:r>
            <a:br>
              <a:rPr lang="en-US" sz="2200" b="1" dirty="0">
                <a:solidFill>
                  <a:srgbClr val="C00000"/>
                </a:solidFill>
              </a:rPr>
            </a:br>
            <a:r>
              <a:rPr lang="en-US" sz="2400" dirty="0"/>
              <a:t>Appointments can be scheduled at the following QR Code: </a:t>
            </a:r>
            <a:endParaRPr lang="en-US" sz="2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C51591-D3B7-CFC7-BC6B-B8248464D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5941" y="1661918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n-US" sz="1400" dirty="0"/>
              <a:t>Agents: TSgt Shannon Mathews – MSgt Hannah </a:t>
            </a:r>
            <a:r>
              <a:rPr lang="en-US" sz="1400" dirty="0" err="1"/>
              <a:t>Mosebach</a:t>
            </a:r>
            <a:r>
              <a:rPr lang="en-US" sz="1400" dirty="0"/>
              <a:t> – TSgt Cindy Reyes </a:t>
            </a:r>
          </a:p>
          <a:p>
            <a:pPr algn="l"/>
            <a:r>
              <a:rPr lang="en-US" sz="1400" dirty="0"/>
              <a:t>Facility Manager: Heather Bashor (</a:t>
            </a:r>
            <a:r>
              <a:rPr lang="en-US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heather.bashor.1@us.af.mil</a:t>
            </a:r>
            <a:r>
              <a:rPr lang="en-US" sz="1400" dirty="0"/>
              <a:t>) </a:t>
            </a:r>
          </a:p>
          <a:p>
            <a:pPr algn="l"/>
            <a:endParaRPr lang="en-US" sz="1600" dirty="0"/>
          </a:p>
          <a:p>
            <a:pPr algn="l"/>
            <a:endParaRPr lang="en-US" sz="1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603A43-2BB4-EE74-5E59-733BEC1C7ACA}"/>
              </a:ext>
            </a:extLst>
          </p:cNvPr>
          <p:cNvSpPr txBox="1">
            <a:spLocks/>
          </p:cNvSpPr>
          <p:nvPr/>
        </p:nvSpPr>
        <p:spPr>
          <a:xfrm>
            <a:off x="1997" y="2447097"/>
            <a:ext cx="9144000" cy="98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u="sng" dirty="0"/>
              <a:t>Additional Local Passport Support 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E1A237A-C7CC-9EA3-479E-0B5D08903CA1}"/>
              </a:ext>
            </a:extLst>
          </p:cNvPr>
          <p:cNvSpPr txBox="1">
            <a:spLocks/>
          </p:cNvSpPr>
          <p:nvPr/>
        </p:nvSpPr>
        <p:spPr>
          <a:xfrm>
            <a:off x="-727528" y="3476389"/>
            <a:ext cx="10603050" cy="350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u="sng" dirty="0"/>
              <a:t>Vancouver WA – Vancouver Armed Forces Reserve Center</a:t>
            </a:r>
          </a:p>
          <a:p>
            <a:r>
              <a:rPr lang="en-US" sz="1200" dirty="0"/>
              <a:t>Agent: Jose Lara </a:t>
            </a:r>
            <a:r>
              <a:rPr lang="en-US" sz="1200" dirty="0" err="1"/>
              <a:t>Lujano</a:t>
            </a:r>
            <a:r>
              <a:rPr lang="en-US" sz="1200" dirty="0"/>
              <a:t> (</a:t>
            </a:r>
            <a:r>
              <a:rPr lang="en-US" sz="1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jose.s.laralujano.mil@army.mil</a:t>
            </a:r>
            <a:r>
              <a:rPr lang="en-US" sz="1200" dirty="0"/>
              <a:t>) Phone: 714-934-5140</a:t>
            </a:r>
          </a:p>
          <a:p>
            <a:r>
              <a:rPr lang="en-US" sz="1200" dirty="0"/>
              <a:t>Facility Manager: Janell Garcia (</a:t>
            </a:r>
            <a:r>
              <a:rPr lang="en-US" sz="1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Janell.l.Garcia.civ@army.mil</a:t>
            </a:r>
            <a:r>
              <a:rPr lang="en-US" sz="1200" dirty="0"/>
              <a:t>) </a:t>
            </a:r>
          </a:p>
          <a:p>
            <a:r>
              <a:rPr lang="en-US" sz="1200" b="1" u="sng" dirty="0"/>
              <a:t>Portland OR – US Army Corps of Engineers</a:t>
            </a:r>
          </a:p>
          <a:p>
            <a:r>
              <a:rPr lang="en-US" sz="1200" dirty="0"/>
              <a:t>Agent: Daniel Day (</a:t>
            </a:r>
            <a:r>
              <a:rPr lang="en-US" sz="1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daniel.h.day@usace.army.mil</a:t>
            </a:r>
            <a:r>
              <a:rPr lang="en-US" sz="1200" dirty="0"/>
              <a:t>) Phone: 503-808-4660</a:t>
            </a:r>
          </a:p>
          <a:p>
            <a:r>
              <a:rPr lang="en-US" sz="1200" dirty="0"/>
              <a:t>Agent: Ross </a:t>
            </a:r>
            <a:r>
              <a:rPr lang="en-US" sz="1200" dirty="0" err="1"/>
              <a:t>Wallage</a:t>
            </a:r>
            <a:r>
              <a:rPr lang="en-US" sz="1200" dirty="0"/>
              <a:t> (</a:t>
            </a:r>
            <a:r>
              <a:rPr lang="en-US" sz="12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ross.j.wallage@usace.army.mil</a:t>
            </a:r>
            <a:r>
              <a:rPr lang="en-US" sz="1200" dirty="0"/>
              <a:t>) Phone: 503-808-4650</a:t>
            </a:r>
          </a:p>
          <a:p>
            <a:r>
              <a:rPr lang="en-US" sz="1200" dirty="0"/>
              <a:t>Facility Manager: Larry Caswell (</a:t>
            </a:r>
            <a:r>
              <a:rPr lang="en-US" sz="12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larry.d.caswell@usace.army.mil</a:t>
            </a:r>
            <a:r>
              <a:rPr lang="en-US" sz="1200" dirty="0"/>
              <a:t>) </a:t>
            </a:r>
          </a:p>
          <a:p>
            <a:r>
              <a:rPr lang="en-US" sz="1200" b="1" u="sng" dirty="0"/>
              <a:t>Salem OR – Oregon Army National Guard, OR Military Department</a:t>
            </a:r>
          </a:p>
          <a:p>
            <a:r>
              <a:rPr lang="en-US" sz="1200" dirty="0"/>
              <a:t>Agent: Stephen Cherry (</a:t>
            </a:r>
            <a:r>
              <a:rPr lang="en-US" sz="12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stephen.l.cherry.mil@army.mil</a:t>
            </a:r>
            <a:r>
              <a:rPr lang="en-US" sz="1200" dirty="0"/>
              <a:t>) Phone: 503-584-2379</a:t>
            </a:r>
          </a:p>
          <a:p>
            <a:r>
              <a:rPr lang="en-US" sz="1200" dirty="0"/>
              <a:t>Agent: Nicholaus </a:t>
            </a:r>
            <a:r>
              <a:rPr lang="en-US" sz="1200" dirty="0" err="1"/>
              <a:t>Wolchesky</a:t>
            </a:r>
            <a:r>
              <a:rPr lang="en-US" sz="1200" dirty="0"/>
              <a:t>  (</a:t>
            </a:r>
            <a:r>
              <a:rPr lang="en-US" sz="1200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nicholaus.wolchesky@us.af.mil</a:t>
            </a:r>
            <a:r>
              <a:rPr lang="en-US" sz="1200" dirty="0"/>
              <a:t>) Phone: 503-584-3646</a:t>
            </a:r>
          </a:p>
          <a:p>
            <a:r>
              <a:rPr lang="en-US" sz="1200" dirty="0"/>
              <a:t>Facility Manager: Peter Wood (</a:t>
            </a:r>
            <a:r>
              <a:rPr lang="en-US" sz="1200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peter.wood.mil@army.mil</a:t>
            </a:r>
            <a:r>
              <a:rPr lang="en-US" sz="1200" dirty="0"/>
              <a:t>)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FDA878-6969-B3AE-FCA5-4044E57FAE5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60350" y="1626716"/>
            <a:ext cx="145732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944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243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142 WG Passport Support  By Appointment Only – NO WALK-INS * 142 WG deploying members take priority   Appointments can be scheduled at the following QR Code: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PABLO, KENDALL M SMSgt USAF ANG 142 WG/CCA</dc:creator>
  <cp:lastModifiedBy>SAWYER, STEPHANIE N MSgt USAF ANG 142 WG/PA</cp:lastModifiedBy>
  <cp:revision>3</cp:revision>
  <dcterms:created xsi:type="dcterms:W3CDTF">2025-03-26T20:13:45Z</dcterms:created>
  <dcterms:modified xsi:type="dcterms:W3CDTF">2025-10-03T17:58:42Z</dcterms:modified>
</cp:coreProperties>
</file>